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1"/>
  </p:notesMasterIdLst>
  <p:sldIdLst>
    <p:sldId id="256" r:id="rId2"/>
    <p:sldId id="265" r:id="rId3"/>
    <p:sldId id="258" r:id="rId4"/>
    <p:sldId id="266" r:id="rId5"/>
    <p:sldId id="267" r:id="rId6"/>
    <p:sldId id="268" r:id="rId7"/>
    <p:sldId id="269" r:id="rId8"/>
    <p:sldId id="270"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7" autoAdjust="0"/>
    <p:restoredTop sz="86441" autoAdjust="0"/>
  </p:normalViewPr>
  <p:slideViewPr>
    <p:cSldViewPr>
      <p:cViewPr varScale="1">
        <p:scale>
          <a:sx n="66" d="100"/>
          <a:sy n="66" d="100"/>
        </p:scale>
        <p:origin x="-1002" y="-114"/>
      </p:cViewPr>
      <p:guideLst>
        <p:guide orient="horz" pos="2160"/>
        <p:guide pos="2880"/>
      </p:guideLst>
    </p:cSldViewPr>
  </p:slideViewPr>
  <p:outlineViewPr>
    <p:cViewPr>
      <p:scale>
        <a:sx n="33" d="100"/>
        <a:sy n="33" d="100"/>
      </p:scale>
      <p:origin x="240" y="416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F3AFBE-D783-48E6-9777-1AE83EB777B9}" type="datetimeFigureOut">
              <a:rPr lang="en-US" smtClean="0"/>
              <a:pPr/>
              <a:t>10/22/2010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23E6C1-C6E2-4746-B834-9A6C464122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23E6C1-C6E2-4746-B834-9A6C464122A1}"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22C17-F6D3-4508-A81B-DA732D4A41D6}"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E43967-BE5E-468A-A51B-5007576696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22C17-F6D3-4508-A81B-DA732D4A41D6}" type="datetimeFigureOut">
              <a:rPr lang="en-US" smtClean="0"/>
              <a:pPr/>
              <a:t>10/22/2010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E43967-BE5E-468A-A51B-5007576696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1752600"/>
          </a:xfrm>
        </p:spPr>
        <p:txBody>
          <a:bodyPr>
            <a:normAutofit/>
          </a:bodyPr>
          <a:lstStyle/>
          <a:p>
            <a:r>
              <a:rPr lang="en-US" sz="7200" dirty="0" smtClean="0">
                <a:solidFill>
                  <a:schemeClr val="tx1"/>
                </a:solidFill>
              </a:rPr>
              <a:t>Igneous Rocks</a:t>
            </a:r>
            <a:endParaRPr lang="en-US" sz="7200" dirty="0">
              <a:solidFill>
                <a:schemeClr val="tx1"/>
              </a:solidFill>
            </a:endParaRPr>
          </a:p>
        </p:txBody>
      </p:sp>
      <p:sp>
        <p:nvSpPr>
          <p:cNvPr id="3" name="Subtitle 2"/>
          <p:cNvSpPr>
            <a:spLocks noGrp="1"/>
          </p:cNvSpPr>
          <p:nvPr>
            <p:ph type="subTitle" idx="1"/>
          </p:nvPr>
        </p:nvSpPr>
        <p:spPr>
          <a:xfrm>
            <a:off x="1295400" y="2286000"/>
            <a:ext cx="6781800" cy="19812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dirty="0" smtClean="0">
                <a:solidFill>
                  <a:schemeClr val="tx1"/>
                </a:solidFill>
              </a:rPr>
              <a:t>By: Brooke Haynes </a:t>
            </a:r>
          </a:p>
          <a:p>
            <a:r>
              <a:rPr lang="en-US" dirty="0" smtClean="0">
                <a:solidFill>
                  <a:schemeClr val="tx1"/>
                </a:solidFill>
              </a:rPr>
              <a:t>Emily </a:t>
            </a:r>
            <a:r>
              <a:rPr lang="en-US" smtClean="0">
                <a:solidFill>
                  <a:schemeClr val="tx1"/>
                </a:solidFill>
              </a:rPr>
              <a:t>McBurnett</a:t>
            </a:r>
            <a:endParaRPr lang="en-US" dirty="0" smtClean="0">
              <a:solidFill>
                <a:schemeClr val="tx1"/>
              </a:solidFill>
            </a:endParaRPr>
          </a:p>
          <a:p>
            <a:r>
              <a:rPr lang="en-US" dirty="0" smtClean="0">
                <a:solidFill>
                  <a:schemeClr val="tx1"/>
                </a:solidFill>
              </a:rPr>
              <a:t>Samantha Davis</a:t>
            </a:r>
          </a:p>
          <a:p>
            <a:r>
              <a:rPr lang="en-US" dirty="0" smtClean="0">
                <a:solidFill>
                  <a:schemeClr val="tx1"/>
                </a:solidFill>
              </a:rPr>
              <a:t>Isaac Britt</a:t>
            </a:r>
            <a:endParaRPr lang="en-US" dirty="0">
              <a:solidFill>
                <a:schemeClr val="tx1"/>
              </a:solidFill>
            </a:endParaRPr>
          </a:p>
        </p:txBody>
      </p:sp>
      <p:pic>
        <p:nvPicPr>
          <p:cNvPr id="4" name="Picture 2" descr="http://t2.gstatic.com/images?q=tbn:ANd9GcSPAyU2wcJw9xLo-kZhYbC0-mZEsRrasi3xoVGXzUrXtw6OCpM&amp;t=1&amp;usg=__J4yf0d6Wh3iYKxeDI4bG6-cecXc="/>
          <p:cNvPicPr>
            <a:picLocks noChangeAspect="1" noChangeArrowheads="1"/>
          </p:cNvPicPr>
          <p:nvPr/>
        </p:nvPicPr>
        <p:blipFill>
          <a:blip r:embed="rId3" cstate="print"/>
          <a:srcRect/>
          <a:stretch>
            <a:fillRect/>
          </a:stretch>
        </p:blipFill>
        <p:spPr bwMode="auto">
          <a:xfrm>
            <a:off x="2286000" y="4419600"/>
            <a:ext cx="4953000" cy="2438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Comic Sans MS" pitchFamily="66" charset="0"/>
              </a:rPr>
              <a:t>WHAT ARE IGNEOUS ROCKS AND HOW ARE THAY  FORMED</a:t>
            </a:r>
            <a:endParaRPr lang="en-US" dirty="0">
              <a:solidFill>
                <a:schemeClr val="accent2"/>
              </a:solidFill>
              <a:latin typeface="Comic Sans MS" pitchFamily="66" charset="0"/>
            </a:endParaRPr>
          </a:p>
        </p:txBody>
      </p:sp>
      <p:sp>
        <p:nvSpPr>
          <p:cNvPr id="3" name="Content Placeholder 2"/>
          <p:cNvSpPr>
            <a:spLocks noGrp="1"/>
          </p:cNvSpPr>
          <p:nvPr>
            <p:ph sz="half" idx="1"/>
          </p:nvPr>
        </p:nvSpPr>
        <p:spPr>
          <a:xfrm>
            <a:off x="533400" y="1447800"/>
            <a:ext cx="4130040" cy="4724400"/>
          </a:xfrm>
        </p:spPr>
        <p:txBody>
          <a:bodyPr>
            <a:normAutofit lnSpcReduction="10000"/>
          </a:bodyPr>
          <a:lstStyle/>
          <a:p>
            <a:pPr>
              <a:buNone/>
            </a:pPr>
            <a:r>
              <a:rPr lang="en-US" sz="3600" dirty="0" smtClean="0">
                <a:latin typeface="Comic Sans MS" pitchFamily="66" charset="0"/>
              </a:rPr>
              <a:t> </a:t>
            </a:r>
            <a:r>
              <a:rPr lang="en-US" sz="3200" dirty="0" smtClean="0">
                <a:latin typeface="Comic Sans MS" pitchFamily="66" charset="0"/>
              </a:rPr>
              <a:t>Igneous means made from fire or heat. When volcanoes erupt and the liquid rock comes up to the earth’s crust surface then new igneous rocks are formed.   </a:t>
            </a:r>
            <a:endParaRPr lang="en-US" sz="3200" dirty="0">
              <a:latin typeface="Comic Sans MS" pitchFamily="66" charset="0"/>
            </a:endParaRPr>
          </a:p>
        </p:txBody>
      </p:sp>
      <p:sp>
        <p:nvSpPr>
          <p:cNvPr id="6" name="Content Placeholder 5"/>
          <p:cNvSpPr>
            <a:spLocks noGrp="1"/>
          </p:cNvSpPr>
          <p:nvPr>
            <p:ph sz="half" idx="2"/>
          </p:nvPr>
        </p:nvSpPr>
        <p:spPr/>
        <p:txBody>
          <a:bodyPr>
            <a:normAutofit lnSpcReduction="10000"/>
          </a:bodyPr>
          <a:lstStyle/>
          <a:p>
            <a:endParaRPr lang="en-US"/>
          </a:p>
        </p:txBody>
      </p:sp>
      <p:pic>
        <p:nvPicPr>
          <p:cNvPr id="8196" name="Picture 4" descr="http://t3.gstatic.com/images?q=tbn:ANd9GcTiPVARRiUzCv4uFC8Z5ZsDVZ1hzAq2GRznhfJ28HKNtNvYQPY&amp;t=1&amp;usg=__gw-JggCl7JokSmSd-ktBxsGm4Tk="/>
          <p:cNvPicPr>
            <a:picLocks noChangeAspect="1" noChangeArrowheads="1"/>
          </p:cNvPicPr>
          <p:nvPr/>
        </p:nvPicPr>
        <p:blipFill>
          <a:blip r:embed="rId2" cstate="print"/>
          <a:srcRect/>
          <a:stretch>
            <a:fillRect/>
          </a:stretch>
        </p:blipFill>
        <p:spPr bwMode="auto">
          <a:xfrm>
            <a:off x="4648200" y="1447800"/>
            <a:ext cx="4191000" cy="4800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chemeClr val="accent2"/>
                </a:solidFill>
                <a:latin typeface="Comic Sans MS" pitchFamily="66" charset="0"/>
              </a:rPr>
              <a:t>What are two classifications of Igneous rocks?</a:t>
            </a:r>
            <a:endParaRPr lang="en-US" sz="3600" dirty="0">
              <a:solidFill>
                <a:schemeClr val="accent2"/>
              </a:solidFill>
              <a:latin typeface="Comic Sans MS" pitchFamily="66" charset="0"/>
            </a:endParaRPr>
          </a:p>
        </p:txBody>
      </p:sp>
      <p:sp>
        <p:nvSpPr>
          <p:cNvPr id="3" name="Content Placeholder 2"/>
          <p:cNvSpPr>
            <a:spLocks noGrp="1"/>
          </p:cNvSpPr>
          <p:nvPr>
            <p:ph sz="half" idx="2"/>
          </p:nvPr>
        </p:nvSpPr>
        <p:spPr>
          <a:xfrm>
            <a:off x="533400" y="1524000"/>
            <a:ext cx="4114800" cy="4953000"/>
          </a:xfrm>
        </p:spPr>
        <p:txBody>
          <a:bodyPr>
            <a:normAutofit/>
          </a:bodyPr>
          <a:lstStyle/>
          <a:p>
            <a:pPr>
              <a:buNone/>
            </a:pPr>
            <a:r>
              <a:rPr lang="en-US" sz="2200" dirty="0" smtClean="0"/>
              <a:t>There are two classifications of Igneous rocks </a:t>
            </a:r>
          </a:p>
          <a:p>
            <a:pPr marL="514350" indent="-514350"/>
            <a:r>
              <a:rPr lang="en-US" sz="2200" b="1" dirty="0" smtClean="0"/>
              <a:t>Plutonic rocks</a:t>
            </a:r>
          </a:p>
          <a:p>
            <a:pPr marL="514350" indent="-514350">
              <a:buNone/>
            </a:pPr>
            <a:r>
              <a:rPr lang="en-US" sz="2200" dirty="0" smtClean="0"/>
              <a:t>	which have mineral grain sizes that are visible to the eye</a:t>
            </a:r>
          </a:p>
          <a:p>
            <a:pPr marL="514350" indent="-514350"/>
            <a:r>
              <a:rPr lang="en-US" sz="2200" b="1" dirty="0" smtClean="0"/>
              <a:t>Volcanic types</a:t>
            </a:r>
          </a:p>
          <a:p>
            <a:pPr marL="514350" indent="-514350">
              <a:buNone/>
            </a:pPr>
            <a:r>
              <a:rPr lang="en-US" sz="2200" dirty="0" smtClean="0"/>
              <a:t>	 which are usually too fine-grained or glassy for their</a:t>
            </a:r>
          </a:p>
          <a:p>
            <a:pPr marL="514350" indent="-514350">
              <a:buNone/>
            </a:pPr>
            <a:r>
              <a:rPr lang="en-US" sz="2200" dirty="0" smtClean="0"/>
              <a:t>        mineral composition to be observed without the use</a:t>
            </a:r>
          </a:p>
          <a:p>
            <a:pPr marL="514350" indent="-514350">
              <a:buNone/>
            </a:pPr>
            <a:r>
              <a:rPr lang="en-US" sz="2200" dirty="0" smtClean="0"/>
              <a:t>        of a  microscope.</a:t>
            </a:r>
            <a:endParaRPr lang="en-US" sz="2200" dirty="0"/>
          </a:p>
        </p:txBody>
      </p:sp>
      <p:pic>
        <p:nvPicPr>
          <p:cNvPr id="5" name="Content Placeholder 4" descr="imagesCANRP9ET.jpg"/>
          <p:cNvPicPr>
            <a:picLocks noGrp="1" noChangeAspect="1"/>
          </p:cNvPicPr>
          <p:nvPr>
            <p:ph sz="quarter" idx="4"/>
          </p:nvPr>
        </p:nvPicPr>
        <p:blipFill>
          <a:blip r:embed="rId2" cstate="print"/>
          <a:stretch>
            <a:fillRect/>
          </a:stretch>
        </p:blipFill>
        <p:spPr>
          <a:xfrm>
            <a:off x="4572000" y="1524000"/>
            <a:ext cx="3810000" cy="43434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solidFill>
                  <a:schemeClr val="accent2"/>
                </a:solidFill>
                <a:latin typeface="Comic Sans MS" pitchFamily="66" charset="0"/>
              </a:rPr>
              <a:t>Name four different types of Igneous rocks?</a:t>
            </a:r>
            <a:endParaRPr lang="en-US" dirty="0">
              <a:solidFill>
                <a:schemeClr val="accent2"/>
              </a:solidFill>
              <a:latin typeface="Comic Sans MS" pitchFamily="66" charset="0"/>
            </a:endParaRPr>
          </a:p>
        </p:txBody>
      </p:sp>
      <p:sp>
        <p:nvSpPr>
          <p:cNvPr id="8" name="Content Placeholder 7"/>
          <p:cNvSpPr>
            <a:spLocks noGrp="1"/>
          </p:cNvSpPr>
          <p:nvPr>
            <p:ph idx="1"/>
          </p:nvPr>
        </p:nvSpPr>
        <p:spPr/>
        <p:txBody>
          <a:bodyPr>
            <a:normAutofit/>
          </a:bodyPr>
          <a:lstStyle/>
          <a:p>
            <a:r>
              <a:rPr lang="en-US" sz="4000" dirty="0" smtClean="0"/>
              <a:t>Gypsum</a:t>
            </a:r>
          </a:p>
          <a:p>
            <a:r>
              <a:rPr lang="en-US" sz="4000" dirty="0" smtClean="0"/>
              <a:t>Granite</a:t>
            </a:r>
          </a:p>
          <a:p>
            <a:r>
              <a:rPr lang="en-US" sz="4000" dirty="0" smtClean="0"/>
              <a:t>Basalt</a:t>
            </a:r>
          </a:p>
          <a:p>
            <a:r>
              <a:rPr lang="en-US" sz="4000" dirty="0" smtClean="0"/>
              <a:t>Pumice</a:t>
            </a:r>
            <a:endParaRPr lang="en-US" sz="4000" dirty="0"/>
          </a:p>
        </p:txBody>
      </p:sp>
      <p:pic>
        <p:nvPicPr>
          <p:cNvPr id="6146" name="Picture 2" descr="Pumice"/>
          <p:cNvPicPr>
            <a:picLocks noChangeAspect="1" noChangeArrowheads="1"/>
          </p:cNvPicPr>
          <p:nvPr/>
        </p:nvPicPr>
        <p:blipFill>
          <a:blip r:embed="rId2" cstate="print"/>
          <a:srcRect/>
          <a:stretch>
            <a:fillRect/>
          </a:stretch>
        </p:blipFill>
        <p:spPr bwMode="auto">
          <a:xfrm>
            <a:off x="5562600" y="1066800"/>
            <a:ext cx="2819400" cy="2424684"/>
          </a:xfrm>
          <a:prstGeom prst="rect">
            <a:avLst/>
          </a:prstGeom>
          <a:noFill/>
        </p:spPr>
      </p:pic>
      <p:pic>
        <p:nvPicPr>
          <p:cNvPr id="6148" name="Picture 4" descr="Basalt-lava"/>
          <p:cNvPicPr>
            <a:picLocks noChangeAspect="1" noChangeArrowheads="1"/>
          </p:cNvPicPr>
          <p:nvPr/>
        </p:nvPicPr>
        <p:blipFill>
          <a:blip r:embed="rId3" cstate="print"/>
          <a:srcRect/>
          <a:stretch>
            <a:fillRect/>
          </a:stretch>
        </p:blipFill>
        <p:spPr bwMode="auto">
          <a:xfrm>
            <a:off x="3048000" y="3200400"/>
            <a:ext cx="3124200" cy="2590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Comic Sans MS" pitchFamily="66" charset="0"/>
              </a:rPr>
              <a:t>What location in the United States are Igneous rocks mostly found?</a:t>
            </a:r>
            <a:endParaRPr lang="en-US" dirty="0">
              <a:solidFill>
                <a:schemeClr val="accent2"/>
              </a:solidFill>
              <a:latin typeface="Comic Sans MS" pitchFamily="66" charset="0"/>
            </a:endParaRPr>
          </a:p>
        </p:txBody>
      </p:sp>
      <p:sp>
        <p:nvSpPr>
          <p:cNvPr id="3" name="Content Placeholder 2"/>
          <p:cNvSpPr>
            <a:spLocks noGrp="1"/>
          </p:cNvSpPr>
          <p:nvPr>
            <p:ph idx="1"/>
          </p:nvPr>
        </p:nvSpPr>
        <p:spPr/>
        <p:txBody>
          <a:bodyPr>
            <a:normAutofit/>
          </a:bodyPr>
          <a:lstStyle/>
          <a:p>
            <a:r>
              <a:rPr lang="en-US" sz="3600" dirty="0" smtClean="0"/>
              <a:t>Mountains</a:t>
            </a:r>
          </a:p>
          <a:p>
            <a:r>
              <a:rPr lang="en-US" sz="3600" dirty="0" smtClean="0"/>
              <a:t>Ocean Floors</a:t>
            </a:r>
            <a:endParaRPr lang="en-US" sz="3600" dirty="0"/>
          </a:p>
        </p:txBody>
      </p:sp>
      <p:pic>
        <p:nvPicPr>
          <p:cNvPr id="5122" name="Picture 2" descr="http://ts2.mm.bing.net/images/thumbnail.aspx?q=252335962953&amp;id=7045d714d9ec9d5f5c459fd34e214fe1&amp;url=http%3a%2f%2fwww.virulent.org%2fsiobhan%2ftravel%2feast%2feast123.jpg"/>
          <p:cNvPicPr>
            <a:picLocks noChangeAspect="1" noChangeArrowheads="1"/>
          </p:cNvPicPr>
          <p:nvPr/>
        </p:nvPicPr>
        <p:blipFill>
          <a:blip r:embed="rId2" cstate="print"/>
          <a:srcRect/>
          <a:stretch>
            <a:fillRect/>
          </a:stretch>
        </p:blipFill>
        <p:spPr bwMode="auto">
          <a:xfrm>
            <a:off x="4724400" y="3429001"/>
            <a:ext cx="3904129" cy="2971800"/>
          </a:xfrm>
          <a:prstGeom prst="rect">
            <a:avLst/>
          </a:prstGeom>
          <a:noFill/>
        </p:spPr>
      </p:pic>
      <p:pic>
        <p:nvPicPr>
          <p:cNvPr id="5126" name="Picture 6" descr="http://ts4.mm.bing.net/images/thumbnail.aspx?q=247224545407&amp;id=3696c1b93e34230295050cf7312f7ec1&amp;url=http%3a%2f%2fwww.funtoosh.com%2fwall%2fnature%2fmountains_2_a.jpg"/>
          <p:cNvPicPr>
            <a:picLocks noChangeAspect="1" noChangeArrowheads="1"/>
          </p:cNvPicPr>
          <p:nvPr/>
        </p:nvPicPr>
        <p:blipFill>
          <a:blip r:embed="rId3" cstate="print"/>
          <a:srcRect/>
          <a:stretch>
            <a:fillRect/>
          </a:stretch>
        </p:blipFill>
        <p:spPr bwMode="auto">
          <a:xfrm>
            <a:off x="457200" y="3429000"/>
            <a:ext cx="3962400" cy="2971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Comic Sans MS" pitchFamily="66" charset="0"/>
              </a:rPr>
              <a:t>How are Igneous rocks used in everyday life?</a:t>
            </a:r>
            <a:endParaRPr lang="en-US" dirty="0">
              <a:solidFill>
                <a:schemeClr val="accent2"/>
              </a:solidFill>
              <a:latin typeface="Comic Sans MS" pitchFamily="66" charset="0"/>
            </a:endParaRPr>
          </a:p>
        </p:txBody>
      </p:sp>
      <p:sp>
        <p:nvSpPr>
          <p:cNvPr id="3" name="Content Placeholder 2"/>
          <p:cNvSpPr>
            <a:spLocks noGrp="1"/>
          </p:cNvSpPr>
          <p:nvPr>
            <p:ph idx="1"/>
          </p:nvPr>
        </p:nvSpPr>
        <p:spPr/>
        <p:txBody>
          <a:bodyPr>
            <a:normAutofit/>
          </a:bodyPr>
          <a:lstStyle/>
          <a:p>
            <a:r>
              <a:rPr lang="en-US" sz="3600" dirty="0" smtClean="0"/>
              <a:t>Roads</a:t>
            </a:r>
          </a:p>
          <a:p>
            <a:r>
              <a:rPr lang="en-US" sz="3600" dirty="0" smtClean="0"/>
              <a:t>Gravestones</a:t>
            </a:r>
          </a:p>
          <a:p>
            <a:r>
              <a:rPr lang="en-US" sz="3600" dirty="0" smtClean="0"/>
              <a:t>Decorative landscaping stones</a:t>
            </a:r>
          </a:p>
          <a:p>
            <a:r>
              <a:rPr lang="en-US" sz="3600" dirty="0" smtClean="0"/>
              <a:t>Countertops </a:t>
            </a:r>
          </a:p>
          <a:p>
            <a:r>
              <a:rPr lang="en-US" sz="3600" dirty="0" smtClean="0"/>
              <a:t>Jewelry </a:t>
            </a:r>
          </a:p>
        </p:txBody>
      </p:sp>
      <p:pic>
        <p:nvPicPr>
          <p:cNvPr id="4" name="Picture 3" descr="imagesCAHQY5ZW.jpg"/>
          <p:cNvPicPr>
            <a:picLocks noChangeAspect="1"/>
          </p:cNvPicPr>
          <p:nvPr/>
        </p:nvPicPr>
        <p:blipFill>
          <a:blip r:embed="rId2" cstate="print"/>
          <a:stretch>
            <a:fillRect/>
          </a:stretch>
        </p:blipFill>
        <p:spPr>
          <a:xfrm>
            <a:off x="3810000" y="3810000"/>
            <a:ext cx="4343400" cy="3048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solidFill>
                <a:latin typeface="Comic Sans MS" pitchFamily="66" charset="0"/>
              </a:rPr>
              <a:t>Two other interesting facts</a:t>
            </a:r>
            <a:endParaRPr lang="en-US" dirty="0">
              <a:solidFill>
                <a:schemeClr val="accent2"/>
              </a:solidFill>
              <a:latin typeface="Comic Sans MS" pitchFamily="66" charset="0"/>
            </a:endParaRPr>
          </a:p>
        </p:txBody>
      </p:sp>
      <p:sp>
        <p:nvSpPr>
          <p:cNvPr id="3" name="Content Placeholder 2"/>
          <p:cNvSpPr>
            <a:spLocks noGrp="1"/>
          </p:cNvSpPr>
          <p:nvPr>
            <p:ph idx="1"/>
          </p:nvPr>
        </p:nvSpPr>
        <p:spPr>
          <a:xfrm>
            <a:off x="228600" y="1447800"/>
            <a:ext cx="8686800" cy="4953000"/>
          </a:xfrm>
        </p:spPr>
        <p:txBody>
          <a:bodyPr>
            <a:normAutofit/>
          </a:bodyPr>
          <a:lstStyle/>
          <a:p>
            <a:r>
              <a:rPr lang="en-US" dirty="0" smtClean="0"/>
              <a:t>Igneous rocks are the oldest kind of rock. </a:t>
            </a:r>
          </a:p>
          <a:p>
            <a:r>
              <a:rPr lang="en-US" dirty="0" smtClean="0"/>
              <a:t>Igneous rocks are formed deep inside the earth where the temperature is very high. </a:t>
            </a:r>
          </a:p>
          <a:p>
            <a:r>
              <a:rPr lang="en-US" dirty="0" smtClean="0"/>
              <a:t>Sometimes the magma erupts from a volcano. Magma is called lava when it reaches the earth's surface. Lava cools quickly and forms igneous rocks. </a:t>
            </a:r>
          </a:p>
          <a:p>
            <a:pPr>
              <a:buNone/>
            </a:pPr>
            <a:endParaRPr lang="en-US" dirty="0" smtClean="0"/>
          </a:p>
        </p:txBody>
      </p:sp>
      <p:pic>
        <p:nvPicPr>
          <p:cNvPr id="4" name="Picture 3" descr="imagesCAJIGYTE.jpg"/>
          <p:cNvPicPr>
            <a:picLocks noChangeAspect="1"/>
          </p:cNvPicPr>
          <p:nvPr/>
        </p:nvPicPr>
        <p:blipFill>
          <a:blip r:embed="rId2" cstate="print"/>
          <a:stretch>
            <a:fillRect/>
          </a:stretch>
        </p:blipFill>
        <p:spPr>
          <a:xfrm>
            <a:off x="2057400" y="4648200"/>
            <a:ext cx="2209800" cy="2819400"/>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Comic Sans MS" pitchFamily="66" charset="0"/>
              </a:rPr>
              <a:t>How does this rock in my hand fit into my life?</a:t>
            </a:r>
            <a:endParaRPr lang="en-US" dirty="0">
              <a:solidFill>
                <a:schemeClr val="accent2"/>
              </a:solidFill>
              <a:latin typeface="Comic Sans MS" pitchFamily="66" charset="0"/>
            </a:endParaRPr>
          </a:p>
        </p:txBody>
      </p:sp>
      <p:pic>
        <p:nvPicPr>
          <p:cNvPr id="4" name="Content Placeholder 3" descr="Rock%20Animated.gif"/>
          <p:cNvPicPr>
            <a:picLocks noGrp="1" noChangeAspect="1"/>
          </p:cNvPicPr>
          <p:nvPr>
            <p:ph sz="half" idx="1"/>
          </p:nvPr>
        </p:nvPicPr>
        <p:blipFill>
          <a:blip r:embed="rId2" cstate="print"/>
          <a:stretch>
            <a:fillRect/>
          </a:stretch>
        </p:blipFill>
        <p:spPr>
          <a:xfrm>
            <a:off x="914400" y="1600200"/>
            <a:ext cx="3352800" cy="4343400"/>
          </a:xfrm>
        </p:spPr>
      </p:pic>
      <p:sp>
        <p:nvSpPr>
          <p:cNvPr id="5" name="Content Placeholder 4"/>
          <p:cNvSpPr>
            <a:spLocks noGrp="1"/>
          </p:cNvSpPr>
          <p:nvPr>
            <p:ph sz="half" idx="2"/>
          </p:nvPr>
        </p:nvSpPr>
        <p:spPr/>
        <p:txBody>
          <a:bodyPr/>
          <a:lstStyle/>
          <a:p>
            <a:pPr>
              <a:buNone/>
            </a:pPr>
            <a:r>
              <a:rPr lang="en-US" dirty="0" smtClean="0"/>
              <a:t>   Rocks fit in my life by providing me and my family roads to ride on. By having roads we are able to attend school and get from place to place. Igneous rocks provides minerals that can be used in soaps to keep us clean.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r>
              <a:rPr lang="en-US" sz="4800" b="1" dirty="0" smtClean="0"/>
              <a:t>Questions or comments?????</a:t>
            </a:r>
            <a:endParaRPr lang="en-US" sz="4800" b="1" dirty="0"/>
          </a:p>
        </p:txBody>
      </p:sp>
      <p:pic>
        <p:nvPicPr>
          <p:cNvPr id="1025" name="Picture 1" descr="http://www1.bestgraph.com/gifs/ecole/interro/interro-06.gif"/>
          <p:cNvPicPr>
            <a:picLocks noChangeAspect="1" noChangeArrowheads="1" noCrop="1"/>
          </p:cNvPicPr>
          <p:nvPr/>
        </p:nvPicPr>
        <p:blipFill>
          <a:blip r:embed="rId2" cstate="print"/>
          <a:srcRect/>
          <a:stretch>
            <a:fillRect/>
          </a:stretch>
        </p:blipFill>
        <p:spPr bwMode="auto">
          <a:xfrm>
            <a:off x="2667000" y="2590800"/>
            <a:ext cx="3762375" cy="37623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TotalTime>
  <Words>231</Words>
  <Application>Microsoft Office PowerPoint</Application>
  <PresentationFormat>On-screen Show (4:3)</PresentationFormat>
  <Paragraphs>37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Igneous Rocks</vt:lpstr>
      <vt:lpstr>WHAT ARE IGNEOUS ROCKS AND HOW ARE THAY  FORMED</vt:lpstr>
      <vt:lpstr>What are two classifications of Igneous rocks?</vt:lpstr>
      <vt:lpstr>Name four different types of Igneous rocks?</vt:lpstr>
      <vt:lpstr>What location in the United States are Igneous rocks mostly found?</vt:lpstr>
      <vt:lpstr>How are Igneous rocks used in everyday life?</vt:lpstr>
      <vt:lpstr>Two other interesting facts</vt:lpstr>
      <vt:lpstr>How does this rock in my hand fit into my life?</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Igneous Rocks</dc:title>
  <dc:creator>stubrookeah1082001</dc:creator>
  <cp:lastModifiedBy>stusamanthamd4252002</cp:lastModifiedBy>
  <cp:revision>27</cp:revision>
  <dcterms:created xsi:type="dcterms:W3CDTF">2010-09-30T17:48:50Z</dcterms:created>
  <dcterms:modified xsi:type="dcterms:W3CDTF">2010-10-22T18:39:53Z</dcterms:modified>
</cp:coreProperties>
</file>